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72F8B-4817-445D-9F40-E5775B38C37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F413A-221F-4764-BC44-98E491AE24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0F8E50-3F39-4999-8159-E9E93E3CC329}" type="datetime1">
              <a:rPr lang="en-US" smtClean="0"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086D-E4AE-4420-B645-9F66971C27E9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CF28B8-AD2C-4645-BA17-DC34F0680A48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28B6-D544-443E-850C-C21A9448BA8C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DD29-B0FB-4ADE-A1DF-438F2E0A7AAE}" type="datetime1">
              <a:rPr lang="en-US" smtClean="0"/>
              <a:t>3/30/2020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05CF04-4E9C-41DD-B40E-FCA579D8A7C1}" type="datetime1">
              <a:rPr lang="en-US" smtClean="0"/>
              <a:t>3/30/2020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F44212-5ECA-4DE1-97E0-41DED7B4B974}" type="datetime1">
              <a:rPr lang="en-US" smtClean="0"/>
              <a:t>3/30/2020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A261-147A-4262-B08A-312F8A89BFC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0BC3-C6BF-4D02-AC55-2E718BD64F57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916-DE9A-492B-A9D2-1BD003221C8D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BD672-40E1-4920-A30B-25C8F06260C2}" type="datetime1">
              <a:rPr lang="en-US" smtClean="0"/>
              <a:t>3/30/2020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902704-174A-4DBF-9CB5-B7184A1F4808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268712-19AF-4CF1-8D6E-64084EBE3C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571612"/>
            <a:ext cx="6477000" cy="2357454"/>
          </a:xfrm>
        </p:spPr>
        <p:txBody>
          <a:bodyPr/>
          <a:lstStyle/>
          <a:p>
            <a:pPr algn="ctr"/>
            <a:r>
              <a:rPr lang="en-US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График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зависности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међу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величинама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sr-Cyrl-R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sr-Cyrl-R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* вежбање*</a:t>
            </a:r>
            <a:endParaRPr lang="en-US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31.03.2020.                     7.разред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68712-19AF-4CF1-8D6E-64084EBE3CC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501122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 Поштовани ученици,</a:t>
            </a:r>
          </a:p>
          <a:p>
            <a:pPr>
              <a:buNone/>
            </a:pPr>
            <a:r>
              <a:rPr lang="sr-Cyrl-RS" dirty="0" smtClean="0"/>
              <a:t>На данашњем часу кроз следећих неколико задатка</a:t>
            </a:r>
          </a:p>
          <a:p>
            <a:pPr>
              <a:buNone/>
            </a:pPr>
            <a:r>
              <a:rPr lang="sr-Cyrl-RS" dirty="0" smtClean="0"/>
              <a:t>вежбаћемо график зависности међу величинама.</a:t>
            </a:r>
            <a:endParaRPr lang="sr-Latn-RS" dirty="0" smtClean="0"/>
          </a:p>
          <a:p>
            <a:pPr>
              <a:buNone/>
            </a:pPr>
            <a:r>
              <a:rPr lang="sr-Cyrl-RS" dirty="0" smtClean="0"/>
              <a:t>Ове задатке не шаљете као домаћи задатак већ их </a:t>
            </a:r>
          </a:p>
          <a:p>
            <a:pPr>
              <a:buNone/>
            </a:pPr>
            <a:r>
              <a:rPr lang="sr-Cyrl-RS" dirty="0" smtClean="0"/>
              <a:t>вежбате код куће.</a:t>
            </a: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0070C0"/>
                </a:solidFill>
              </a:rPr>
              <a:t>Задатак 1</a:t>
            </a:r>
            <a:r>
              <a:rPr lang="sr-Cyrl-RS" dirty="0" smtClean="0"/>
              <a:t>:</a:t>
            </a:r>
          </a:p>
          <a:p>
            <a:pPr>
              <a:buNone/>
            </a:pPr>
            <a:r>
              <a:rPr lang="sr-Cyrl-RS" dirty="0" smtClean="0"/>
              <a:t>Попуни дате табеле:</a:t>
            </a:r>
            <a:endParaRPr lang="sr-Latn-RS" dirty="0" smtClean="0"/>
          </a:p>
          <a:p>
            <a:pPr>
              <a:buNone/>
            </a:pPr>
            <a:r>
              <a:rPr lang="sr-Latn-RS" dirty="0" smtClean="0">
                <a:solidFill>
                  <a:srgbClr val="00B050"/>
                </a:solidFill>
              </a:rPr>
              <a:t>1)                                           2)</a:t>
            </a:r>
            <a:endParaRPr lang="sr-Cyrl-R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m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643446"/>
            <a:ext cx="3929090" cy="1500198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m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643446"/>
            <a:ext cx="4058198" cy="1500198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268712-19AF-4CF1-8D6E-64084EBE3CC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0000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337452" cy="6215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70C0"/>
                </a:solidFill>
              </a:rPr>
              <a:t>Задатак 2: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Дат је график укупне количине падавина по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месецима на територији Београда.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 descr="mm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1" y="2071678"/>
            <a:ext cx="8137054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268712-19AF-4CF1-8D6E-64084EBE3CC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337452" cy="6215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а) </a:t>
            </a:r>
            <a:r>
              <a:rPr lang="sr-Cyrl-RS" dirty="0" smtClean="0"/>
              <a:t>У ком месецу је било највише, а у ком месецу најмање падавина?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б) </a:t>
            </a:r>
            <a:r>
              <a:rPr lang="sr-Cyrl-RS" dirty="0" smtClean="0"/>
              <a:t>Колика је била количина падавина у септембру?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в) </a:t>
            </a:r>
            <a:r>
              <a:rPr lang="sr-Cyrl-RS" dirty="0" smtClean="0"/>
              <a:t>У ком месецу је измерена количина падавина од 40</a:t>
            </a:r>
            <a:r>
              <a:rPr lang="sr-Latn-RS" dirty="0" smtClean="0"/>
              <a:t>mm</a:t>
            </a:r>
            <a:r>
              <a:rPr lang="sr-Cyrl-R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268712-19AF-4CF1-8D6E-64084EBE3CC0}" type="slidenum">
              <a:rPr lang="en-US" smtClean="0"/>
              <a:t>4</a:t>
            </a:fld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6643702" y="5715016"/>
            <a:ext cx="928694" cy="5000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72560" cy="60722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0070C0"/>
                </a:solidFill>
              </a:rPr>
              <a:t> </a:t>
            </a:r>
            <a:r>
              <a:rPr lang="sr-Cyrl-RS" b="1" u="sng" dirty="0" smtClean="0">
                <a:solidFill>
                  <a:srgbClr val="0070C0"/>
                </a:solidFill>
              </a:rPr>
              <a:t>Задатак 3: </a:t>
            </a:r>
          </a:p>
          <a:p>
            <a:pPr>
              <a:buNone/>
            </a:pPr>
            <a:r>
              <a:rPr lang="sr-Cyrl-RS" dirty="0" smtClean="0"/>
              <a:t>У табели су дате промене температуре ваздуха у</a:t>
            </a:r>
          </a:p>
          <a:p>
            <a:pPr>
              <a:buNone/>
            </a:pPr>
            <a:r>
              <a:rPr lang="sr-Cyrl-RS" dirty="0" smtClean="0"/>
              <a:t> Београду у току дана од 0</a:t>
            </a:r>
            <a:r>
              <a:rPr lang="sr-Latn-RS" dirty="0" smtClean="0"/>
              <a:t>h </a:t>
            </a:r>
            <a:r>
              <a:rPr lang="sr-Cyrl-RS" dirty="0" smtClean="0"/>
              <a:t>до 16</a:t>
            </a:r>
            <a:r>
              <a:rPr lang="sr-Latn-RS" dirty="0" smtClean="0"/>
              <a:t>h</a:t>
            </a:r>
            <a:r>
              <a:rPr lang="sr-Cyrl-RS" dirty="0" smtClean="0"/>
              <a:t>. Нацртај график</a:t>
            </a:r>
          </a:p>
          <a:p>
            <a:pPr>
              <a:buNone/>
            </a:pPr>
            <a:r>
              <a:rPr lang="sr-Cyrl-RS" dirty="0" smtClean="0"/>
              <a:t> промене температуре у току тог дана до 16</a:t>
            </a:r>
            <a:r>
              <a:rPr lang="sr-Latn-RS" dirty="0" smtClean="0"/>
              <a:t>h</a:t>
            </a:r>
            <a:r>
              <a:rPr lang="sr-Cyrl-RS" dirty="0" smtClean="0"/>
              <a:t>.</a:t>
            </a:r>
          </a:p>
          <a:p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928934"/>
            <a:ext cx="7929618" cy="2071702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268712-19AF-4CF1-8D6E-64084EBE3CC0}" type="slidenum">
              <a:rPr lang="en-US" smtClean="0"/>
              <a:t>5</a:t>
            </a:fld>
            <a:endParaRPr lang="en-US"/>
          </a:p>
        </p:txBody>
      </p:sp>
      <p:sp>
        <p:nvSpPr>
          <p:cNvPr id="6" name="Striped Right Arrow 5"/>
          <p:cNvSpPr/>
          <p:nvPr/>
        </p:nvSpPr>
        <p:spPr>
          <a:xfrm>
            <a:off x="6572264" y="5500702"/>
            <a:ext cx="1071570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37452" cy="60722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Уколико имате питања у вези са претходним</a:t>
            </a:r>
          </a:p>
          <a:p>
            <a:pPr>
              <a:buNone/>
            </a:pPr>
            <a:r>
              <a:rPr lang="sr-Cyrl-RS" dirty="0" smtClean="0"/>
              <a:t> задацима можете ми писати на </a:t>
            </a:r>
            <a:r>
              <a:rPr lang="sr-Latn-RS" dirty="0" smtClean="0"/>
              <a:t>mail </a:t>
            </a:r>
            <a:r>
              <a:rPr lang="sr-Cyrl-RS" dirty="0" smtClean="0"/>
              <a:t>или поставити</a:t>
            </a:r>
          </a:p>
          <a:p>
            <a:pPr>
              <a:buNone/>
            </a:pPr>
            <a:r>
              <a:rPr lang="sr-Cyrl-RS" dirty="0" smtClean="0"/>
              <a:t>питање у нашој </a:t>
            </a:r>
            <a:r>
              <a:rPr lang="sr-Latn-RS" dirty="0" smtClean="0"/>
              <a:t>google </a:t>
            </a:r>
            <a:r>
              <a:rPr lang="sr-Cyrl-RS" dirty="0" smtClean="0"/>
              <a:t>учионици.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Останите здрави, весели и насмејани !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6929454" y="2928934"/>
            <a:ext cx="1143008" cy="1000132"/>
          </a:xfrm>
          <a:prstGeom prst="smileyFace">
            <a:avLst>
              <a:gd name="adj" fmla="val 4653"/>
            </a:avLst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5929322" y="4214818"/>
            <a:ext cx="2357454" cy="1857388"/>
          </a:xfrm>
          <a:prstGeom prst="cloudCallou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Срдачан поздрав, наставница Марија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 descr="85367275-good-vibes-only-quotation-on-hand-drawing-flowers-wreath-over-white-paper-background-greeting-card-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643314"/>
            <a:ext cx="3000396" cy="2714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3268712-19AF-4CF1-8D6E-64084EBE3CC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182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График зависности међу величинама    * вежбање*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 зависности међу величинама</dc:title>
  <dc:creator>Marija</dc:creator>
  <cp:lastModifiedBy>Marija</cp:lastModifiedBy>
  <cp:revision>6</cp:revision>
  <dcterms:created xsi:type="dcterms:W3CDTF">2020-03-30T14:30:48Z</dcterms:created>
  <dcterms:modified xsi:type="dcterms:W3CDTF">2020-03-30T15:24:09Z</dcterms:modified>
</cp:coreProperties>
</file>